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9601200" cy="12801600" type="A3"/>
  <p:notesSz cx="9866313" cy="142954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5" d="100"/>
          <a:sy n="55" d="100"/>
        </p:scale>
        <p:origin x="3114" y="78"/>
      </p:cViewPr>
      <p:guideLst/>
    </p:cSldViewPr>
  </p:slideViewPr>
  <p:notesTextViewPr>
    <p:cViewPr>
      <p:scale>
        <a:sx n="400" d="100"/>
        <a:sy n="4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4275403" cy="717254"/>
          </a:xfrm>
          <a:prstGeom prst="rect">
            <a:avLst/>
          </a:prstGeom>
        </p:spPr>
        <p:txBody>
          <a:bodyPr vert="horz" lIns="133064" tIns="66532" rIns="133064" bIns="66532" rtlCol="0"/>
          <a:lstStyle>
            <a:lvl1pPr algn="l">
              <a:defRPr sz="17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5588629" y="2"/>
            <a:ext cx="4275403" cy="717254"/>
          </a:xfrm>
          <a:prstGeom prst="rect">
            <a:avLst/>
          </a:prstGeom>
        </p:spPr>
        <p:txBody>
          <a:bodyPr vert="horz" lIns="133064" tIns="66532" rIns="133064" bIns="66532" rtlCol="0"/>
          <a:lstStyle>
            <a:lvl1pPr algn="r">
              <a:defRPr sz="1700"/>
            </a:lvl1pPr>
          </a:lstStyle>
          <a:p>
            <a:fld id="{DF5EE41F-D41E-4023-B095-1B85F472C116}" type="datetimeFigureOut">
              <a:rPr kumimoji="1" lang="ja-JP" altLang="en-US" smtClean="0"/>
              <a:t>2026/3/18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124200" y="1787525"/>
            <a:ext cx="3617913" cy="4822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3064" tIns="66532" rIns="133064" bIns="66532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986632" y="6879682"/>
            <a:ext cx="7893050" cy="5628829"/>
          </a:xfrm>
          <a:prstGeom prst="rect">
            <a:avLst/>
          </a:prstGeom>
        </p:spPr>
        <p:txBody>
          <a:bodyPr vert="horz" lIns="133064" tIns="66532" rIns="133064" bIns="66532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2" y="13578186"/>
            <a:ext cx="4275403" cy="717253"/>
          </a:xfrm>
          <a:prstGeom prst="rect">
            <a:avLst/>
          </a:prstGeom>
        </p:spPr>
        <p:txBody>
          <a:bodyPr vert="horz" lIns="133064" tIns="66532" rIns="133064" bIns="66532" rtlCol="0" anchor="b"/>
          <a:lstStyle>
            <a:lvl1pPr algn="l">
              <a:defRPr sz="17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5588629" y="13578186"/>
            <a:ext cx="4275403" cy="717253"/>
          </a:xfrm>
          <a:prstGeom prst="rect">
            <a:avLst/>
          </a:prstGeom>
        </p:spPr>
        <p:txBody>
          <a:bodyPr vert="horz" lIns="133064" tIns="66532" rIns="133064" bIns="66532" rtlCol="0" anchor="b"/>
          <a:lstStyle>
            <a:lvl1pPr algn="r">
              <a:defRPr sz="1700"/>
            </a:lvl1pPr>
          </a:lstStyle>
          <a:p>
            <a:fld id="{3CFB7B69-D929-4F06-9363-38E02B94318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3630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0090" y="2095078"/>
            <a:ext cx="8161020" cy="4456853"/>
          </a:xfrm>
        </p:spPr>
        <p:txBody>
          <a:bodyPr anchor="b"/>
          <a:lstStyle>
            <a:lvl1pPr algn="ctr">
              <a:defRPr sz="63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00150" y="6723804"/>
            <a:ext cx="7200900" cy="3090756"/>
          </a:xfrm>
        </p:spPr>
        <p:txBody>
          <a:bodyPr/>
          <a:lstStyle>
            <a:lvl1pPr marL="0" indent="0" algn="ctr">
              <a:buNone/>
              <a:defRPr sz="2520"/>
            </a:lvl1pPr>
            <a:lvl2pPr marL="480060" indent="0" algn="ctr">
              <a:buNone/>
              <a:defRPr sz="2100"/>
            </a:lvl2pPr>
            <a:lvl3pPr marL="960120" indent="0" algn="ctr">
              <a:buNone/>
              <a:defRPr sz="1890"/>
            </a:lvl3pPr>
            <a:lvl4pPr marL="1440180" indent="0" algn="ctr">
              <a:buNone/>
              <a:defRPr sz="1680"/>
            </a:lvl4pPr>
            <a:lvl5pPr marL="1920240" indent="0" algn="ctr">
              <a:buNone/>
              <a:defRPr sz="1680"/>
            </a:lvl5pPr>
            <a:lvl6pPr marL="2400300" indent="0" algn="ctr">
              <a:buNone/>
              <a:defRPr sz="1680"/>
            </a:lvl6pPr>
            <a:lvl7pPr marL="2880360" indent="0" algn="ctr">
              <a:buNone/>
              <a:defRPr sz="1680"/>
            </a:lvl7pPr>
            <a:lvl8pPr marL="3360420" indent="0" algn="ctr">
              <a:buNone/>
              <a:defRPr sz="1680"/>
            </a:lvl8pPr>
            <a:lvl9pPr marL="3840480" indent="0" algn="ctr">
              <a:buNone/>
              <a:defRPr sz="168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1E76B-FC1E-4E72-906C-3D808B779983}" type="datetimeFigureOut">
              <a:rPr kumimoji="1" lang="ja-JP" altLang="en-US" smtClean="0"/>
              <a:t>2026/3/18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DCF75-57B6-4AF4-B503-4B1DD02046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355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1E76B-FC1E-4E72-906C-3D808B779983}" type="datetimeFigureOut">
              <a:rPr kumimoji="1" lang="ja-JP" altLang="en-US" smtClean="0"/>
              <a:t>2026/3/18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DCF75-57B6-4AF4-B503-4B1DD02046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0717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859" y="681567"/>
            <a:ext cx="2070259" cy="10848764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0083" y="681567"/>
            <a:ext cx="6090761" cy="10848764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1E76B-FC1E-4E72-906C-3D808B779983}" type="datetimeFigureOut">
              <a:rPr kumimoji="1" lang="ja-JP" altLang="en-US" smtClean="0"/>
              <a:t>2026/3/18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DCF75-57B6-4AF4-B503-4B1DD02046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8749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1E76B-FC1E-4E72-906C-3D808B779983}" type="datetimeFigureOut">
              <a:rPr kumimoji="1" lang="ja-JP" altLang="en-US" smtClean="0"/>
              <a:t>2026/3/18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DCF75-57B6-4AF4-B503-4B1DD02046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16682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082" y="3191514"/>
            <a:ext cx="8281035" cy="5325109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5082" y="8567000"/>
            <a:ext cx="8281035" cy="2800349"/>
          </a:xfrm>
        </p:spPr>
        <p:txBody>
          <a:bodyPr/>
          <a:lstStyle>
            <a:lvl1pPr marL="0" indent="0">
              <a:buNone/>
              <a:defRPr sz="2520">
                <a:solidFill>
                  <a:schemeClr val="tx1">
                    <a:tint val="82000"/>
                  </a:schemeClr>
                </a:solidFill>
              </a:defRPr>
            </a:lvl1pPr>
            <a:lvl2pPr marL="480060" indent="0">
              <a:buNone/>
              <a:defRPr sz="2100">
                <a:solidFill>
                  <a:schemeClr val="tx1">
                    <a:tint val="82000"/>
                  </a:schemeClr>
                </a:solidFill>
              </a:defRPr>
            </a:lvl2pPr>
            <a:lvl3pPr marL="960120" indent="0">
              <a:buNone/>
              <a:defRPr sz="1890">
                <a:solidFill>
                  <a:schemeClr val="tx1">
                    <a:tint val="82000"/>
                  </a:schemeClr>
                </a:solidFill>
              </a:defRPr>
            </a:lvl3pPr>
            <a:lvl4pPr marL="1440180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4pPr>
            <a:lvl5pPr marL="1920240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5pPr>
            <a:lvl6pPr marL="2400300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6pPr>
            <a:lvl7pPr marL="2880360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7pPr>
            <a:lvl8pPr marL="3360420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8pPr>
            <a:lvl9pPr marL="3840480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1E76B-FC1E-4E72-906C-3D808B779983}" type="datetimeFigureOut">
              <a:rPr kumimoji="1" lang="ja-JP" altLang="en-US" smtClean="0"/>
              <a:t>2026/3/18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DCF75-57B6-4AF4-B503-4B1DD02046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36096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0083" y="3407833"/>
            <a:ext cx="4080510" cy="812249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0608" y="3407833"/>
            <a:ext cx="4080510" cy="812249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1E76B-FC1E-4E72-906C-3D808B779983}" type="datetimeFigureOut">
              <a:rPr kumimoji="1" lang="ja-JP" altLang="en-US" smtClean="0"/>
              <a:t>2026/3/18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DCF75-57B6-4AF4-B503-4B1DD02046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74579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681570"/>
            <a:ext cx="8281035" cy="2474384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1334" y="3138171"/>
            <a:ext cx="4061757" cy="1537969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334" y="4676140"/>
            <a:ext cx="4061757" cy="687789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0608" y="3138171"/>
            <a:ext cx="4081761" cy="1537969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60608" y="4676140"/>
            <a:ext cx="4081761" cy="687789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1E76B-FC1E-4E72-906C-3D808B779983}" type="datetimeFigureOut">
              <a:rPr kumimoji="1" lang="ja-JP" altLang="en-US" smtClean="0"/>
              <a:t>2026/3/18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DCF75-57B6-4AF4-B503-4B1DD02046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80866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1E76B-FC1E-4E72-906C-3D808B779983}" type="datetimeFigureOut">
              <a:rPr kumimoji="1" lang="ja-JP" altLang="en-US" smtClean="0"/>
              <a:t>2026/3/18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DCF75-57B6-4AF4-B503-4B1DD02046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1592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1E76B-FC1E-4E72-906C-3D808B779983}" type="datetimeFigureOut">
              <a:rPr kumimoji="1" lang="ja-JP" altLang="en-US" smtClean="0"/>
              <a:t>2026/3/18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DCF75-57B6-4AF4-B503-4B1DD02046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8024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853440"/>
            <a:ext cx="3096637" cy="2987040"/>
          </a:xfrm>
        </p:spPr>
        <p:txBody>
          <a:bodyPr anchor="b"/>
          <a:lstStyle>
            <a:lvl1pPr>
              <a:defRPr sz="33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1760" y="1843196"/>
            <a:ext cx="4860608" cy="9097433"/>
          </a:xfrm>
        </p:spPr>
        <p:txBody>
          <a:bodyPr/>
          <a:lstStyle>
            <a:lvl1pPr>
              <a:defRPr sz="3360"/>
            </a:lvl1pPr>
            <a:lvl2pPr>
              <a:defRPr sz="2940"/>
            </a:lvl2pPr>
            <a:lvl3pPr>
              <a:defRPr sz="252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3840480"/>
            <a:ext cx="3096637" cy="7114964"/>
          </a:xfrm>
        </p:spPr>
        <p:txBody>
          <a:bodyPr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1E76B-FC1E-4E72-906C-3D808B779983}" type="datetimeFigureOut">
              <a:rPr kumimoji="1" lang="ja-JP" altLang="en-US" smtClean="0"/>
              <a:t>2026/3/18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DCF75-57B6-4AF4-B503-4B1DD02046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41699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853440"/>
            <a:ext cx="3096637" cy="2987040"/>
          </a:xfrm>
        </p:spPr>
        <p:txBody>
          <a:bodyPr anchor="b"/>
          <a:lstStyle>
            <a:lvl1pPr>
              <a:defRPr sz="33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81760" y="1843196"/>
            <a:ext cx="4860608" cy="9097433"/>
          </a:xfrm>
        </p:spPr>
        <p:txBody>
          <a:bodyPr anchor="t"/>
          <a:lstStyle>
            <a:lvl1pPr marL="0" indent="0">
              <a:buNone/>
              <a:defRPr sz="3360"/>
            </a:lvl1pPr>
            <a:lvl2pPr marL="480060" indent="0">
              <a:buNone/>
              <a:defRPr sz="2940"/>
            </a:lvl2pPr>
            <a:lvl3pPr marL="960120" indent="0">
              <a:buNone/>
              <a:defRPr sz="2520"/>
            </a:lvl3pPr>
            <a:lvl4pPr marL="1440180" indent="0">
              <a:buNone/>
              <a:defRPr sz="2100"/>
            </a:lvl4pPr>
            <a:lvl5pPr marL="1920240" indent="0">
              <a:buNone/>
              <a:defRPr sz="2100"/>
            </a:lvl5pPr>
            <a:lvl6pPr marL="2400300" indent="0">
              <a:buNone/>
              <a:defRPr sz="2100"/>
            </a:lvl6pPr>
            <a:lvl7pPr marL="2880360" indent="0">
              <a:buNone/>
              <a:defRPr sz="2100"/>
            </a:lvl7pPr>
            <a:lvl8pPr marL="3360420" indent="0">
              <a:buNone/>
              <a:defRPr sz="2100"/>
            </a:lvl8pPr>
            <a:lvl9pPr marL="3840480" indent="0">
              <a:buNone/>
              <a:defRPr sz="21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3840480"/>
            <a:ext cx="3096637" cy="7114964"/>
          </a:xfrm>
        </p:spPr>
        <p:txBody>
          <a:bodyPr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1E76B-FC1E-4E72-906C-3D808B779983}" type="datetimeFigureOut">
              <a:rPr kumimoji="1" lang="ja-JP" altLang="en-US" smtClean="0"/>
              <a:t>2026/3/18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DCF75-57B6-4AF4-B503-4B1DD02046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16223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0083" y="681570"/>
            <a:ext cx="8281035" cy="24743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083" y="3407833"/>
            <a:ext cx="8281035" cy="8122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0083" y="11865189"/>
            <a:ext cx="216027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2F1E76B-FC1E-4E72-906C-3D808B779983}" type="datetimeFigureOut">
              <a:rPr kumimoji="1" lang="ja-JP" altLang="en-US" smtClean="0"/>
              <a:t>2026/3/18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0398" y="11865189"/>
            <a:ext cx="3240405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0848" y="11865189"/>
            <a:ext cx="216027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B6DCF75-57B6-4AF4-B503-4B1DD02046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1250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60120" rtl="0" eaLnBrk="1" latinLnBrk="0" hangingPunct="1">
        <a:lnSpc>
          <a:spcPct val="90000"/>
        </a:lnSpc>
        <a:spcBef>
          <a:spcPct val="0"/>
        </a:spcBef>
        <a:buNone/>
        <a:defRPr kumimoji="1" sz="46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0030" indent="-240030" algn="l" defTabSz="960120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kumimoji="1" sz="2940" kern="1200">
          <a:solidFill>
            <a:schemeClr val="tx1"/>
          </a:solidFill>
          <a:latin typeface="+mn-lt"/>
          <a:ea typeface="+mn-ea"/>
          <a:cs typeface="+mn-cs"/>
        </a:defRPr>
      </a:lvl1pPr>
      <a:lvl2pPr marL="7200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802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6027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4033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203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805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0120" rtl="0" eaLnBrk="1" latinLnBrk="0" hangingPunct="1"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80060" algn="l" defTabSz="960120" rtl="0" eaLnBrk="1" latinLnBrk="0" hangingPunct="1"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60120" algn="l" defTabSz="960120" rtl="0" eaLnBrk="1" latinLnBrk="0" hangingPunct="1"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algn="l" defTabSz="960120" rtl="0" eaLnBrk="1" latinLnBrk="0" hangingPunct="1"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20240" algn="l" defTabSz="960120" rtl="0" eaLnBrk="1" latinLnBrk="0" hangingPunct="1"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400300" algn="l" defTabSz="960120" rtl="0" eaLnBrk="1" latinLnBrk="0" hangingPunct="1"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80360" algn="l" defTabSz="960120" rtl="0" eaLnBrk="1" latinLnBrk="0" hangingPunct="1"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60420" algn="l" defTabSz="960120" rtl="0" eaLnBrk="1" latinLnBrk="0" hangingPunct="1"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40480" algn="l" defTabSz="960120" rtl="0" eaLnBrk="1" latinLnBrk="0" hangingPunct="1"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5F5ADE6F-C4AB-EECD-EEE8-6780E62BBB5B}"/>
              </a:ext>
            </a:extLst>
          </p:cNvPr>
          <p:cNvSpPr txBox="1"/>
          <p:nvPr/>
        </p:nvSpPr>
        <p:spPr>
          <a:xfrm>
            <a:off x="282843" y="11724382"/>
            <a:ext cx="9035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工事件名を記入してください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E9A744B9-F515-BEE4-855A-C77892B7D9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601200" cy="11594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5644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338</TotalTime>
  <Words>6</Words>
  <PresentationFormat>A3 297x420 mm</PresentationFormat>
  <Paragraphs>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BIZ UDPゴシック</vt:lpstr>
      <vt:lpstr>游ゴシック</vt:lpstr>
      <vt:lpstr>Aptos</vt:lpstr>
      <vt:lpstr>Aptos Display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Printed>2026-03-16T08:32:59Z</cp:lastPrinted>
  <dcterms:created xsi:type="dcterms:W3CDTF">2026-01-30T00:06:26Z</dcterms:created>
  <dcterms:modified xsi:type="dcterms:W3CDTF">2026-03-18T04:05:15Z</dcterms:modified>
</cp:coreProperties>
</file>