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601200" cy="12801600" type="A3"/>
  <p:notesSz cx="9866313" cy="142954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5" d="100"/>
          <a:sy n="55" d="100"/>
        </p:scale>
        <p:origin x="3114" y="78"/>
      </p:cViewPr>
      <p:guideLst/>
    </p:cSldViewPr>
  </p:slideViewPr>
  <p:notesTextViewPr>
    <p:cViewPr>
      <p:scale>
        <a:sx n="400" d="100"/>
        <a:sy n="400" d="100"/>
      </p:scale>
      <p:origin x="0" y="-114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notesMasters/notesMaster1.xml" Type="http://schemas.openxmlformats.org/officeDocument/2006/relationships/notesMaster"/><Relationship Id="rId4" Target="presProps.xml" Type="http://schemas.openxmlformats.org/officeDocument/2006/relationships/presProps"/><Relationship Id="rId5" Target="viewProps.xml" Type="http://schemas.openxmlformats.org/officeDocument/2006/relationships/viewProps"/><Relationship Id="rId6" Target="theme/theme1.xml" Type="http://schemas.openxmlformats.org/officeDocument/2006/relationships/theme"/><Relationship Id="rId7" Target="tableStyles.xml" Type="http://schemas.openxmlformats.org/officeDocument/2006/relationships/tableStyles"/></Relationships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4275403" cy="717254"/>
          </a:xfrm>
          <a:prstGeom prst="rect">
            <a:avLst/>
          </a:prstGeom>
        </p:spPr>
        <p:txBody>
          <a:bodyPr vert="horz" lIns="133064" tIns="66532" rIns="133064" bIns="66532" rtlCol="0"/>
          <a:lstStyle>
            <a:lvl1pPr algn="l">
              <a:defRPr sz="17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588629" y="2"/>
            <a:ext cx="4275403" cy="717254"/>
          </a:xfrm>
          <a:prstGeom prst="rect">
            <a:avLst/>
          </a:prstGeom>
        </p:spPr>
        <p:txBody>
          <a:bodyPr vert="horz" lIns="133064" tIns="66532" rIns="133064" bIns="66532" rtlCol="0"/>
          <a:lstStyle>
            <a:lvl1pPr algn="r">
              <a:defRPr sz="1700"/>
            </a:lvl1pPr>
          </a:lstStyle>
          <a:p>
            <a:fld id="{6A9AB8D7-1740-4D5A-B029-CD19026689DB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124200" y="1787525"/>
            <a:ext cx="3617913" cy="48228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3064" tIns="66532" rIns="133064" bIns="6653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86632" y="6879682"/>
            <a:ext cx="7893050" cy="5628829"/>
          </a:xfrm>
          <a:prstGeom prst="rect">
            <a:avLst/>
          </a:prstGeom>
        </p:spPr>
        <p:txBody>
          <a:bodyPr vert="horz" lIns="133064" tIns="66532" rIns="133064" bIns="66532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13578186"/>
            <a:ext cx="4275403" cy="717253"/>
          </a:xfrm>
          <a:prstGeom prst="rect">
            <a:avLst/>
          </a:prstGeom>
        </p:spPr>
        <p:txBody>
          <a:bodyPr vert="horz" lIns="133064" tIns="66532" rIns="133064" bIns="66532" rtlCol="0" anchor="b"/>
          <a:lstStyle>
            <a:lvl1pPr algn="l">
              <a:defRPr sz="17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588629" y="13578186"/>
            <a:ext cx="4275403" cy="717253"/>
          </a:xfrm>
          <a:prstGeom prst="rect">
            <a:avLst/>
          </a:prstGeom>
        </p:spPr>
        <p:txBody>
          <a:bodyPr vert="horz" lIns="133064" tIns="66532" rIns="133064" bIns="66532" rtlCol="0" anchor="b"/>
          <a:lstStyle>
            <a:lvl1pPr algn="r">
              <a:defRPr sz="1700"/>
            </a:lvl1pPr>
          </a:lstStyle>
          <a:p>
            <a:fld id="{D4E3EB98-3DB3-4FEB-AE9C-8DD03EFE0E8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7907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.xml" Type="http://schemas.openxmlformats.org/officeDocument/2006/relationships/slide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E3EB98-3DB3-4FEB-AE9C-8DD03EFE0E89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4821761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1E76B-FC1E-4E72-906C-3D808B779983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DCF75-57B6-4AF4-B503-4B1DD02046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355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1E76B-FC1E-4E72-906C-3D808B779983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DCF75-57B6-4AF4-B503-4B1DD02046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0717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1E76B-FC1E-4E72-906C-3D808B779983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DCF75-57B6-4AF4-B503-4B1DD02046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8749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1E76B-FC1E-4E72-906C-3D808B779983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DCF75-57B6-4AF4-B503-4B1DD02046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6682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82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82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1E76B-FC1E-4E72-906C-3D808B779983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DCF75-57B6-4AF4-B503-4B1DD02046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6096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1E76B-FC1E-4E72-906C-3D808B779983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DCF75-57B6-4AF4-B503-4B1DD02046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4579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1E76B-FC1E-4E72-906C-3D808B779983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DCF75-57B6-4AF4-B503-4B1DD02046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0866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1E76B-FC1E-4E72-906C-3D808B779983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DCF75-57B6-4AF4-B503-4B1DD02046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1592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1E76B-FC1E-4E72-906C-3D808B779983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DCF75-57B6-4AF4-B503-4B1DD02046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802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1E76B-FC1E-4E72-906C-3D808B779983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DCF75-57B6-4AF4-B503-4B1DD02046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4169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1E76B-FC1E-4E72-906C-3D808B779983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DCF75-57B6-4AF4-B503-4B1DD02046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6223573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2F1E76B-FC1E-4E72-906C-3D808B779983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B6DCF75-57B6-4AF4-B503-4B1DD02046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1250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kumimoji="1"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kumimoji="1"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.xml" Type="http://schemas.openxmlformats.org/officeDocument/2006/relationships/notesSlide"/><Relationship Id="rId3" Target="../media/image1.pn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213A260A-42D3-4314-39C6-5A2A4E156D34}"/>
              </a:ext>
            </a:extLst>
          </p:cNvPr>
          <p:cNvSpPr txBox="1"/>
          <p:nvPr/>
        </p:nvSpPr>
        <p:spPr>
          <a:xfrm>
            <a:off x="282843" y="11724382"/>
            <a:ext cx="90355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工事件名を記入してください</a:t>
            </a:r>
          </a:p>
        </p:txBody>
      </p:sp>
      <p:pic>
        <p:nvPicPr>
          <p:cNvPr id="20" name="図 19">
            <a:extLst>
              <a:ext uri="{FF2B5EF4-FFF2-40B4-BE49-F238E27FC236}">
                <a16:creationId xmlns:a16="http://schemas.microsoft.com/office/drawing/2014/main" id="{A04E070B-81D5-3F89-7976-31B0F2806F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64" y="0"/>
            <a:ext cx="9595936" cy="115102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25644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7</Words>
  <PresentationFormat>A3 297x420 mm</PresentationFormat>
  <Paragraphs>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BIZ UDPゴシック</vt:lpstr>
      <vt:lpstr>游ゴシック</vt:lpstr>
      <vt:lpstr>Aptos</vt:lpstr>
      <vt:lpstr>Aptos Display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