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601200" cy="12801600" type="A3"/>
  <p:notesSz cx="986631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3114" y="78"/>
      </p:cViewPr>
      <p:guideLst/>
    </p:cSldViewPr>
  </p:slideViewPr>
  <p:notesTextViewPr>
    <p:cViewPr>
      <p:scale>
        <a:sx n="400" d="100"/>
        <a:sy n="4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4275403" cy="717254"/>
          </a:xfrm>
          <a:prstGeom prst="rect">
            <a:avLst/>
          </a:prstGeom>
        </p:spPr>
        <p:txBody>
          <a:bodyPr vert="horz" lIns="133064" tIns="66532" rIns="133064" bIns="66532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29" y="2"/>
            <a:ext cx="4275403" cy="717254"/>
          </a:xfrm>
          <a:prstGeom prst="rect">
            <a:avLst/>
          </a:prstGeom>
        </p:spPr>
        <p:txBody>
          <a:bodyPr vert="horz" lIns="133064" tIns="66532" rIns="133064" bIns="66532" rtlCol="0"/>
          <a:lstStyle>
            <a:lvl1pPr algn="r">
              <a:defRPr sz="1700"/>
            </a:lvl1pPr>
          </a:lstStyle>
          <a:p>
            <a:fld id="{DF5EE41F-D41E-4023-B095-1B85F472C116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124200" y="1787525"/>
            <a:ext cx="3617913" cy="4822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64" tIns="66532" rIns="133064" bIns="6653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6879682"/>
            <a:ext cx="7893050" cy="5628829"/>
          </a:xfrm>
          <a:prstGeom prst="rect">
            <a:avLst/>
          </a:prstGeom>
        </p:spPr>
        <p:txBody>
          <a:bodyPr vert="horz" lIns="133064" tIns="66532" rIns="133064" bIns="6653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13578186"/>
            <a:ext cx="4275403" cy="717253"/>
          </a:xfrm>
          <a:prstGeom prst="rect">
            <a:avLst/>
          </a:prstGeom>
        </p:spPr>
        <p:txBody>
          <a:bodyPr vert="horz" lIns="133064" tIns="66532" rIns="133064" bIns="66532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29" y="13578186"/>
            <a:ext cx="4275403" cy="717253"/>
          </a:xfrm>
          <a:prstGeom prst="rect">
            <a:avLst/>
          </a:prstGeom>
        </p:spPr>
        <p:txBody>
          <a:bodyPr vert="horz" lIns="133064" tIns="66532" rIns="133064" bIns="66532" rtlCol="0" anchor="b"/>
          <a:lstStyle>
            <a:lvl1pPr algn="r">
              <a:defRPr sz="1700"/>
            </a:lvl1pPr>
          </a:lstStyle>
          <a:p>
            <a:fld id="{3CFB7B69-D929-4F06-9363-38E02B9431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630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55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0717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749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682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096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579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866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592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02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416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22357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1250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F5ADE6F-C4AB-EECD-EEE8-6780E62BBB5B}"/>
              </a:ext>
            </a:extLst>
          </p:cNvPr>
          <p:cNvSpPr txBox="1"/>
          <p:nvPr/>
        </p:nvSpPr>
        <p:spPr>
          <a:xfrm>
            <a:off x="282843" y="11724382"/>
            <a:ext cx="9035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工事件名を記入してください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9A744B9-F515-BEE4-855A-C77892B7D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601200" cy="11594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564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6</Words>
  <PresentationFormat>A3 297x420 mm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